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FFF"/>
    <a:srgbClr val="D5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>
        <p:scale>
          <a:sx n="75" d="100"/>
          <a:sy n="75" d="100"/>
        </p:scale>
        <p:origin x="248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40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BCE12CA9-8379-4D19-880A-69D25B18B2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AE11100-2CEF-464D-A037-43E8B7DCA3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09771-9A48-4258-B364-2D7BF930F08C}" type="datetimeFigureOut">
              <a:rPr lang="pl-PL" smtClean="0"/>
              <a:t>13.06.2025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8682D09-BD26-428C-B58D-2784C92EA3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48211B9-0609-4F8B-A55A-03527CBEDF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393BA-6DF6-42F6-A3AA-47EE660C8F6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0737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4E1CF-0D17-4CE3-B694-78854B671611}" type="datetimeFigureOut">
              <a:rPr lang="pl-PL" smtClean="0"/>
              <a:t>13.06.2025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E23AC-D684-4686-9068-CEA855332F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857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524000" y="1674299"/>
            <a:ext cx="9144000" cy="1941665"/>
          </a:xfrm>
          <a:prstGeom prst="rect">
            <a:avLst/>
          </a:prstGeom>
        </p:spPr>
        <p:txBody>
          <a:bodyPr anchor="ctr"/>
          <a:lstStyle>
            <a:lvl1pPr algn="ctr">
              <a:defRPr sz="6000" b="1" cap="small" baseline="0"/>
            </a:lvl1pPr>
          </a:lstStyle>
          <a:p>
            <a:r>
              <a:rPr lang="pl-PL" dirty="0"/>
              <a:t>Presentation </a:t>
            </a:r>
            <a:r>
              <a:rPr lang="pl-PL" dirty="0" err="1"/>
              <a:t>Title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64162"/>
            <a:ext cx="91440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Author’s</a:t>
            </a:r>
            <a:r>
              <a:rPr lang="pl-PL" dirty="0"/>
              <a:t> </a:t>
            </a:r>
            <a:r>
              <a:rPr lang="pl-PL" dirty="0" err="1"/>
              <a:t>name</a:t>
            </a:r>
            <a:r>
              <a:rPr lang="pl-PL" dirty="0"/>
              <a:t> and </a:t>
            </a:r>
            <a:r>
              <a:rPr lang="pl-PL" dirty="0" err="1"/>
              <a:t>affiliation</a:t>
            </a:r>
            <a:endParaRPr lang="pl-PL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5399773" y="255272"/>
            <a:ext cx="6605499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1800" cap="small" dirty="0">
                <a:solidFill>
                  <a:srgbClr val="333333"/>
                </a:solidFill>
              </a:rPr>
              <a:t>15</a:t>
            </a:r>
            <a:r>
              <a:rPr lang="pl-PL" altLang="pl-PL" sz="1800" cap="small" baseline="30000" dirty="0">
                <a:solidFill>
                  <a:srgbClr val="333333"/>
                </a:solidFill>
              </a:rPr>
              <a:t>TH</a:t>
            </a:r>
            <a:r>
              <a:rPr lang="en-US" altLang="pl-PL" sz="1800" cap="small" dirty="0">
                <a:solidFill>
                  <a:srgbClr val="333333"/>
                </a:solidFill>
              </a:rPr>
              <a:t> IFAC WORKSHOP ON INTELLIGENT MANUFACTURING SYSTEMS</a:t>
            </a:r>
            <a:br>
              <a:rPr kumimoji="0" lang="pl-PL" altLang="pl-PL" sz="1800" b="0" i="0" u="none" strike="noStrike" cap="small" normalizeH="0" baseline="0" dirty="0">
                <a:ln>
                  <a:noFill/>
                </a:ln>
                <a:solidFill>
                  <a:srgbClr val="333333"/>
                </a:solidFill>
                <a:effectLst/>
              </a:rPr>
            </a:br>
            <a:r>
              <a:rPr kumimoji="0" lang="pl-PL" altLang="pl-PL" sz="1800" b="0" i="0" u="none" strike="noStrike" cap="small" normalizeH="0" baseline="0" dirty="0">
                <a:ln>
                  <a:noFill/>
                </a:ln>
                <a:solidFill>
                  <a:srgbClr val="333333"/>
                </a:solidFill>
                <a:effectLst/>
              </a:rPr>
              <a:t>IMS 2025, 11-12.09.2025, Koszalin, Poland</a:t>
            </a:r>
            <a:endParaRPr kumimoji="0" lang="pl-PL" altLang="pl-PL" sz="1400" b="0" i="0" u="none" strike="noStrike" cap="small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2" name="Łącznik prosty 11"/>
          <p:cNvCxnSpPr/>
          <p:nvPr userDrawn="1"/>
        </p:nvCxnSpPr>
        <p:spPr>
          <a:xfrm>
            <a:off x="1524000" y="3602490"/>
            <a:ext cx="91440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 userDrawn="1"/>
        </p:nvCxnSpPr>
        <p:spPr>
          <a:xfrm>
            <a:off x="1524000" y="3633682"/>
            <a:ext cx="9144000" cy="0"/>
          </a:xfrm>
          <a:prstGeom prst="line">
            <a:avLst/>
          </a:prstGeom>
          <a:ln w="28575">
            <a:solidFill>
              <a:srgbClr val="D5FF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Trójkąt prostokątny 14"/>
          <p:cNvSpPr/>
          <p:nvPr userDrawn="1"/>
        </p:nvSpPr>
        <p:spPr>
          <a:xfrm flipH="1">
            <a:off x="2726871" y="5208814"/>
            <a:ext cx="9465129" cy="1649186"/>
          </a:xfrm>
          <a:prstGeom prst="rtTriangle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Trójkąt prostokątny 13"/>
          <p:cNvSpPr/>
          <p:nvPr userDrawn="1"/>
        </p:nvSpPr>
        <p:spPr>
          <a:xfrm>
            <a:off x="0" y="5208814"/>
            <a:ext cx="8009164" cy="1649186"/>
          </a:xfrm>
          <a:prstGeom prst="rtTriangle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9D05A66-1E7C-4369-8AE3-E035A54893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180" y="33130"/>
            <a:ext cx="2538831" cy="1027272"/>
          </a:xfrm>
          <a:prstGeom prst="rect">
            <a:avLst/>
          </a:prstGeom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2D9C3B04-F5CB-42DC-9489-E4993F3FDC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458"/>
            <a:ext cx="2348545" cy="107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95767"/>
          </a:xfrm>
          <a:prstGeom prst="rect">
            <a:avLst/>
          </a:prstGeom>
        </p:spPr>
        <p:txBody>
          <a:bodyPr/>
          <a:lstStyle>
            <a:lvl1pPr>
              <a:defRPr b="1" cap="small" baseline="0"/>
            </a:lvl1pPr>
          </a:lstStyle>
          <a:p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 hasCustomPrompt="1"/>
          </p:nvPr>
        </p:nvSpPr>
        <p:spPr>
          <a:xfrm>
            <a:off x="838200" y="1319667"/>
            <a:ext cx="10515600" cy="4857296"/>
          </a:xfrm>
          <a:prstGeom prst="rect">
            <a:avLst/>
          </a:prstGeom>
        </p:spPr>
        <p:txBody>
          <a:bodyPr/>
          <a:lstStyle>
            <a:lvl1pPr marL="0" indent="0">
              <a:buFont typeface="Calibri" panose="020F0502020204030204" pitchFamily="34" charset="0"/>
              <a:buNone/>
              <a:defRPr/>
            </a:lvl1pPr>
            <a:lvl2pPr marL="685800" indent="-228600">
              <a:buFont typeface="Calibri" panose="020F0502020204030204" pitchFamily="34" charset="0"/>
              <a:buChar char="‒"/>
              <a:defRPr baseline="0"/>
            </a:lvl2pPr>
            <a:lvl3pPr marL="1143000" indent="-228600">
              <a:buFont typeface="Calibri" panose="020F0502020204030204" pitchFamily="34" charset="0"/>
              <a:buChar char="‒"/>
              <a:defRPr/>
            </a:lvl3pPr>
            <a:lvl4pPr marL="1600200" indent="-228600">
              <a:buFont typeface="Calibri" panose="020F0502020204030204" pitchFamily="34" charset="0"/>
              <a:buChar char="‒"/>
              <a:defRPr baseline="0"/>
            </a:lvl4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pl-PL" dirty="0" err="1"/>
              <a:t>Text</a:t>
            </a:r>
            <a:endParaRPr lang="pl-PL" dirty="0"/>
          </a:p>
        </p:txBody>
      </p:sp>
      <p:cxnSp>
        <p:nvCxnSpPr>
          <p:cNvPr id="7" name="Łącznik prosty 6"/>
          <p:cNvCxnSpPr/>
          <p:nvPr userDrawn="1"/>
        </p:nvCxnSpPr>
        <p:spPr>
          <a:xfrm>
            <a:off x="-3175" y="1168623"/>
            <a:ext cx="12195175" cy="0"/>
          </a:xfrm>
          <a:prstGeom prst="line">
            <a:avLst/>
          </a:prstGeom>
          <a:ln w="28575">
            <a:solidFill>
              <a:srgbClr val="D5FF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 userDrawn="1"/>
        </p:nvCxnSpPr>
        <p:spPr>
          <a:xfrm>
            <a:off x="-3175" y="1131813"/>
            <a:ext cx="1219517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rójkąt prostokątny 7"/>
          <p:cNvSpPr/>
          <p:nvPr userDrawn="1"/>
        </p:nvSpPr>
        <p:spPr>
          <a:xfrm flipH="1">
            <a:off x="2726870" y="6176962"/>
            <a:ext cx="9465129" cy="681037"/>
          </a:xfrm>
          <a:prstGeom prst="rtTriangle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rójkąt prostokątny 8"/>
          <p:cNvSpPr/>
          <p:nvPr userDrawn="1"/>
        </p:nvSpPr>
        <p:spPr>
          <a:xfrm>
            <a:off x="0" y="6176962"/>
            <a:ext cx="8009164" cy="681038"/>
          </a:xfrm>
          <a:prstGeom prst="rtTriangle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574867" y="6336769"/>
            <a:ext cx="1253066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B9CCC1D-E0F5-4804-B3AD-8DD464C042D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66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83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238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CC1D-E0F5-4804-B3AD-8DD464C042D3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8616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C000"/>
      </a:accent1>
      <a:accent2>
        <a:srgbClr val="FFC000"/>
      </a:accent2>
      <a:accent3>
        <a:srgbClr val="000000"/>
      </a:accent3>
      <a:accent4>
        <a:srgbClr val="FFC000"/>
      </a:accent4>
      <a:accent5>
        <a:srgbClr val="FFC000"/>
      </a:accent5>
      <a:accent6>
        <a:srgbClr val="FFC000"/>
      </a:accent6>
      <a:hlink>
        <a:srgbClr val="000000"/>
      </a:hlink>
      <a:folHlink>
        <a:srgbClr val="000000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1</Words>
  <Application>Microsoft Office PowerPoint</Application>
  <PresentationFormat>Panoramiczny</PresentationFormat>
  <Paragraphs>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Konto Microsoft</dc:creator>
  <cp:lastModifiedBy>Eryk Szwarc</cp:lastModifiedBy>
  <cp:revision>12</cp:revision>
  <dcterms:created xsi:type="dcterms:W3CDTF">2023-08-20T14:24:43Z</dcterms:created>
  <dcterms:modified xsi:type="dcterms:W3CDTF">2025-06-13T09:07:52Z</dcterms:modified>
</cp:coreProperties>
</file>